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13" autoAdjust="0"/>
  </p:normalViewPr>
  <p:slideViewPr>
    <p:cSldViewPr>
      <p:cViewPr varScale="1">
        <p:scale>
          <a:sx n="50" d="100"/>
          <a:sy n="50" d="100"/>
        </p:scale>
        <p:origin x="126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5BAA-FA90-41D3-B77E-6B85FFD9F9FC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FE759-3F81-4843-9583-E1AD689A8C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E759-3F81-4843-9583-E1AD689A8C5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едоров В.Д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7650"/>
            <a:ext cx="6334148" cy="660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едоров В.Д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6875"/>
            <a:ext cx="6552728" cy="6839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едоров В.Д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730" y="0"/>
            <a:ext cx="657053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едоров В.Д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730" y="1"/>
            <a:ext cx="6597638" cy="688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едоров В.Д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40606"/>
            <a:ext cx="6336704" cy="6939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Федоров В.Д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8283"/>
            <a:ext cx="6624736" cy="691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Федоров В.Д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730" y="248047"/>
            <a:ext cx="6332890" cy="6609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едоров В.Д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8047"/>
            <a:ext cx="6359987" cy="6638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Федоров В.Д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6875"/>
            <a:ext cx="6480720" cy="676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Федоров В.Д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730" y="46875"/>
            <a:ext cx="6525630" cy="681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Федоров В.Д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874"/>
            <a:ext cx="6624736" cy="6914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едоров В.Д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96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Федоров В.Д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8285"/>
            <a:ext cx="6624736" cy="691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едоров В.Д\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-45052"/>
            <a:ext cx="6912768" cy="721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едоров В.Д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03441"/>
            <a:ext cx="6696744" cy="698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едоров В.Д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8283"/>
            <a:ext cx="6624736" cy="691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едоров В.Д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8283"/>
            <a:ext cx="6624736" cy="691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едоров В.Д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8284"/>
            <a:ext cx="6597637" cy="6886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едоров В.Д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730" y="1"/>
            <a:ext cx="6597638" cy="688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едоров В.Д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6875"/>
            <a:ext cx="6525630" cy="681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ee4262f28dbaed51e78f2b8e758d577969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Экран (4:3)</PresentationFormat>
  <Paragraphs>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Rogozhnikova</cp:lastModifiedBy>
  <cp:revision>7</cp:revision>
  <dcterms:modified xsi:type="dcterms:W3CDTF">2017-12-12T07:11:27Z</dcterms:modified>
</cp:coreProperties>
</file>