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298-DDA1-4FF0-ADCA-4D1CE6C0FF3B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F103-530F-4F37-8596-D637286263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298-DDA1-4FF0-ADCA-4D1CE6C0FF3B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F103-530F-4F37-8596-D637286263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298-DDA1-4FF0-ADCA-4D1CE6C0FF3B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F103-530F-4F37-8596-D637286263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298-DDA1-4FF0-ADCA-4D1CE6C0FF3B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F103-530F-4F37-8596-D637286263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298-DDA1-4FF0-ADCA-4D1CE6C0FF3B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F103-530F-4F37-8596-D637286263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298-DDA1-4FF0-ADCA-4D1CE6C0FF3B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F103-530F-4F37-8596-D637286263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298-DDA1-4FF0-ADCA-4D1CE6C0FF3B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F103-530F-4F37-8596-D637286263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298-DDA1-4FF0-ADCA-4D1CE6C0FF3B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F103-530F-4F37-8596-D637286263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298-DDA1-4FF0-ADCA-4D1CE6C0FF3B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F103-530F-4F37-8596-D637286263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298-DDA1-4FF0-ADCA-4D1CE6C0FF3B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F103-530F-4F37-8596-D637286263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298-DDA1-4FF0-ADCA-4D1CE6C0FF3B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F103-530F-4F37-8596-D637286263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7F298-DDA1-4FF0-ADCA-4D1CE6C0FF3B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EF103-530F-4F37-8596-D637286263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863600" y="5924550"/>
            <a:ext cx="74168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/>
              <a:t>Выполнила Семенова Александра, ученица </a:t>
            </a:r>
            <a:r>
              <a:rPr lang="ru-RU" altLang="ru-RU" sz="2000" dirty="0"/>
              <a:t>5 А класса МБОУ СОШ № 19 г. Междуреченска</a:t>
            </a:r>
          </a:p>
        </p:txBody>
      </p:sp>
    </p:spTree>
  </p:cSld>
  <p:clrMapOvr>
    <a:masterClrMapping/>
  </p:clrMapOvr>
  <p:transition advTm="5000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15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nata-rogozhnikova@yandex.ru</cp:lastModifiedBy>
  <cp:revision>5</cp:revision>
  <dcterms:created xsi:type="dcterms:W3CDTF">2017-12-10T15:48:26Z</dcterms:created>
  <dcterms:modified xsi:type="dcterms:W3CDTF">2017-12-11T12:00:33Z</dcterms:modified>
</cp:coreProperties>
</file>