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70C3-812C-4649-9DE2-5C332D06EBAF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5BA7-488B-4F41-8829-7F0DF1B6C7E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68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2580-19F4-4997-9A3F-A086D7D16D5D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E5E8-A265-47F3-9B2F-641BE32A2A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4E95-CAFA-446E-B5B7-28AA679CB575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FBE8-53AD-48FB-9ACB-F563EDD5D9B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19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178D-DF60-406C-8D8D-A63DDBD2B8A6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BED3-F49A-4997-BCCA-67632BA4CA3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57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D429-29E7-4B5D-AE79-CF80FF380D5E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D0FB-873D-4790-B0B9-7B3AD7BBC8C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48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9DDD-663E-4FA9-9F61-F350D656596E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456CC-1840-460A-8270-58A4AD57896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41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157D-470F-4C89-8093-3723C95095D4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1A89E-A9C0-47AF-BBCC-0AEA474D79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87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45BC-770D-48A7-8D0D-F7C1CC3BA754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FC00E-BC2B-4AB5-9236-20A993C3C96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1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E5FC-24C1-466A-8C38-D27CAC5AC7EA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F9057-1413-4811-99B5-BD2BD41EED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25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A52E-575B-4D3B-BB07-DE196CC2ABC1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EB7E-52A8-4EBF-8D3C-400A525C1B1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917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01FF-FC0C-41E7-8E00-A6B35400836E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EA3F-AE4B-4ACE-B1F9-F1DB48B5738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52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AC244-E403-4FBA-9761-8BD1FD6DEB0C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1716528-7156-413C-88B5-27A7B420A3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anose="03010101010201010101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Астафьев</a:t>
            </a:r>
            <a:r>
              <a:rPr lang="ru-RU" dirty="0"/>
              <a:t> </a:t>
            </a:r>
            <a:r>
              <a:rPr lang="ru-RU" dirty="0" smtClean="0"/>
              <a:t>В.П.</a:t>
            </a:r>
            <a:endParaRPr lang="ru-RU" altLang="ru-RU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dirty="0"/>
              <a:t>Конь с розовой гривой»</a:t>
            </a:r>
            <a:endParaRPr lang="ru-RU" alt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55776" y="494116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/>
              <a:t>Автор урока: </a:t>
            </a:r>
          </a:p>
          <a:p>
            <a:r>
              <a:rPr lang="ru-RU" altLang="ru-RU" b="1" dirty="0" smtClean="0"/>
              <a:t>Головина Т.А.</a:t>
            </a:r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84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 Петрович Астафьев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   </a:t>
            </a:r>
            <a:r>
              <a:rPr lang="ru-RU" sz="2400" b="1" dirty="0" smtClean="0"/>
              <a:t>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икт</a:t>
            </a:r>
            <a:r>
              <a:rPr lang="ru-RU" sz="2400" b="1" dirty="0" smtClean="0"/>
              <a:t>ор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Петрович</a:t>
            </a:r>
            <a:r>
              <a:rPr lang="ru-RU" sz="2400" b="1" dirty="0" smtClean="0"/>
              <a:t> Астафьев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(1924-2001г</a:t>
            </a:r>
            <a:r>
              <a:rPr lang="ru-RU" sz="2400" dirty="0" smtClean="0"/>
              <a:t>)</a:t>
            </a:r>
            <a:r>
              <a:rPr lang="ru-RU" sz="2400" dirty="0"/>
              <a:t> — выдающийся сов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етск</a:t>
            </a:r>
            <a:r>
              <a:rPr lang="ru-RU" sz="2400" dirty="0"/>
              <a:t>ий и российский </a:t>
            </a:r>
            <a:r>
              <a:rPr lang="ru-RU" sz="2400" dirty="0" smtClean="0"/>
              <a:t>писатель.</a:t>
            </a:r>
          </a:p>
          <a:p>
            <a:pPr algn="just"/>
            <a:r>
              <a:rPr lang="ru-RU" sz="2400" dirty="0" smtClean="0"/>
              <a:t>   Виктор Петрович Астафьев является автором таких произведений как </a:t>
            </a:r>
            <a:r>
              <a:rPr lang="ru-RU" sz="2400" dirty="0"/>
              <a:t>«Конь с розовой гривой</a:t>
            </a:r>
            <a:r>
              <a:rPr lang="ru-RU" sz="2400" dirty="0" smtClean="0"/>
              <a:t>»,  </a:t>
            </a:r>
            <a:r>
              <a:rPr lang="ru-RU" sz="2400" dirty="0"/>
              <a:t>«Васюткино озеро</a:t>
            </a:r>
            <a:r>
              <a:rPr lang="ru-RU" sz="2400" dirty="0" smtClean="0"/>
              <a:t>», </a:t>
            </a:r>
            <a:r>
              <a:rPr lang="ru-RU" sz="2400" dirty="0"/>
              <a:t>«Царь-рыба</a:t>
            </a:r>
            <a:r>
              <a:rPr lang="ru-RU" sz="2400" dirty="0" smtClean="0"/>
              <a:t>» и многих других.</a:t>
            </a: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dirty="0"/>
          </a:p>
        </p:txBody>
      </p:sp>
      <p:pic>
        <p:nvPicPr>
          <p:cNvPr id="4101" name="Picture 5" descr="https://upload.wikimedia.org/wikipedia/ru/c/ca/%D0%92%D0%B8%D0%BA%D1%82%D0%BE%D1%80_%D0%90%D1%81%D1%82%D0%B0%D1%84%D1%8C%D0%B5%D0%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16" y="1600200"/>
            <a:ext cx="326784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img0.liveinternet.ru/images/attach/c/9/108/498/108498458_DSC_33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"/>
          <a:stretch/>
        </p:blipFill>
        <p:spPr bwMode="auto">
          <a:xfrm>
            <a:off x="410456" y="3560514"/>
            <a:ext cx="3995489" cy="255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Овсянка</a:t>
            </a:r>
            <a:endParaRPr lang="ru-RU" dirty="0"/>
          </a:p>
        </p:txBody>
      </p:sp>
      <p:pic>
        <p:nvPicPr>
          <p:cNvPr id="18436" name="Picture 4" descr="https://img-fotki.yandex.ru/get/15562/24332511.11d/0_a96b0_18f93f9f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 bwMode="auto">
          <a:xfrm>
            <a:off x="471859" y="1654410"/>
            <a:ext cx="378266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8434" name="Picture 2" descr="http://rudocs.exdat.com/pars_docs/tw_refs/516/515587/515587_html_m12db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45" y="1654410"/>
            <a:ext cx="4193397" cy="247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8440" name="Picture 8" descr="http://img4.tourbina.ru/photos.3/9/4/944888/big.photo/Dom-kotoryy-kupil-seb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/>
          <a:stretch/>
        </p:blipFill>
        <p:spPr bwMode="auto">
          <a:xfrm>
            <a:off x="4251114" y="3812609"/>
            <a:ext cx="4124469" cy="233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81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и друзья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09065"/>
            <a:ext cx="3506738" cy="639762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altLang="ru-RU" b="0" dirty="0" smtClean="0">
                <a:solidFill>
                  <a:srgbClr val="666633"/>
                </a:solidFill>
              </a:rPr>
              <a:t>   Виктор Астафьев и его родители, 1931г.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0344" y="1781126"/>
            <a:ext cx="4041775" cy="639762"/>
          </a:xfrm>
        </p:spPr>
        <p:txBody>
          <a:bodyPr/>
          <a:lstStyle/>
          <a:p>
            <a:pPr algn="just"/>
            <a:r>
              <a:rPr lang="ru-RU" altLang="ru-RU" b="0" dirty="0" smtClean="0">
                <a:solidFill>
                  <a:srgbClr val="666633"/>
                </a:solidFill>
              </a:rPr>
              <a:t>   Виктор </a:t>
            </a:r>
            <a:r>
              <a:rPr lang="ru-RU" altLang="ru-RU" b="0" dirty="0">
                <a:solidFill>
                  <a:srgbClr val="666633"/>
                </a:solidFill>
              </a:rPr>
              <a:t>Астафьев среди </a:t>
            </a:r>
            <a:r>
              <a:rPr lang="ru-RU" altLang="ru-RU" b="0" dirty="0" smtClean="0">
                <a:solidFill>
                  <a:srgbClr val="666633"/>
                </a:solidFill>
              </a:rPr>
              <a:t>детдомовцев (с </a:t>
            </a:r>
            <a:r>
              <a:rPr lang="ru-RU" altLang="ru-RU" b="0" dirty="0">
                <a:solidFill>
                  <a:srgbClr val="666633"/>
                </a:solidFill>
              </a:rPr>
              <a:t>книгой в руках</a:t>
            </a:r>
            <a:r>
              <a:rPr lang="ru-RU" altLang="ru-RU" b="0" dirty="0" smtClean="0">
                <a:solidFill>
                  <a:srgbClr val="666633"/>
                </a:solidFill>
              </a:rPr>
              <a:t>).</a:t>
            </a:r>
            <a:endParaRPr lang="ru-RU" altLang="ru-RU" b="0" dirty="0">
              <a:solidFill>
                <a:srgbClr val="666633"/>
              </a:solidFill>
            </a:endParaRPr>
          </a:p>
        </p:txBody>
      </p:sp>
      <p:pic>
        <p:nvPicPr>
          <p:cNvPr id="9" name="Picture 13" descr="i_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8827"/>
            <a:ext cx="3280370" cy="404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5" descr="i_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31" y="2420888"/>
            <a:ext cx="4287688" cy="341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364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1 september\Owl\Owl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525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4025" y="404813"/>
            <a:ext cx="8229600" cy="777875"/>
          </a:xfrm>
        </p:spPr>
        <p:txBody>
          <a:bodyPr/>
          <a:lstStyle/>
          <a:p>
            <a:r>
              <a:rPr lang="ru-RU" altLang="ru-RU" dirty="0" smtClean="0"/>
              <a:t>Словарная работа</a:t>
            </a:r>
          </a:p>
        </p:txBody>
      </p:sp>
      <p:pic>
        <p:nvPicPr>
          <p:cNvPr id="5128" name="Picture 8" descr="http://files.school-collection.edu.ru/dlrstore/2aa2e191-d36e-499b-9ab7-02a126e5f267/%5bIS10RO_3-04%5d_%5bIL_09%5d-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20948"/>
            <a:ext cx="2160240" cy="21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54025" y="1378017"/>
            <a:ext cx="8229600" cy="4787287"/>
          </a:xfrm>
        </p:spPr>
        <p:txBody>
          <a:bodyPr/>
          <a:lstStyle/>
          <a:p>
            <a:pPr algn="just"/>
            <a:r>
              <a:rPr lang="ru-RU" alt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Запишите в тетради слова дебют и  реликвия  и объясните их значение.</a:t>
            </a: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Дебют – первое появление деятеля искусства на публике.</a:t>
            </a: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Реликвия – свято хранимая, почитаемая вещь, связанная с историческими или религиозными событиями прошлого.</a:t>
            </a:r>
          </a:p>
          <a:p>
            <a:pPr marL="0" indent="0">
              <a:buNone/>
            </a:pPr>
            <a:endParaRPr lang="ru-RU" alt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altLang="ru-RU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«Конь с розовой гривой»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/>
              <a:t>   </a:t>
            </a:r>
            <a:r>
              <a:rPr lang="ru-RU" sz="2400" dirty="0"/>
              <a:t>Это произведение </a:t>
            </a:r>
            <a:r>
              <a:rPr lang="ru-RU" sz="2400" dirty="0" smtClean="0"/>
              <a:t>автобиографично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smtClean="0"/>
              <a:t>   Рассказ </a:t>
            </a:r>
            <a:r>
              <a:rPr lang="ru-RU" sz="2400" dirty="0"/>
              <a:t>«Конь с розовой гривой» —</a:t>
            </a:r>
            <a:r>
              <a:rPr lang="ru-RU" sz="2400" dirty="0" smtClean="0"/>
              <a:t> </a:t>
            </a:r>
            <a:r>
              <a:rPr lang="ru-RU" sz="2400" dirty="0"/>
              <a:t>это воспоминание о том, что с ним случилось в детстве, когда он жил с бабушкой и дедушкой. </a:t>
            </a:r>
          </a:p>
        </p:txBody>
      </p:sp>
      <p:pic>
        <p:nvPicPr>
          <p:cNvPr id="20482" name="Picture 2" descr="http://books-audio.in/audiobooks/09-15/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22" y="1600200"/>
            <a:ext cx="396415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153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«Конь с розовой гривой»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81060" y="1340768"/>
            <a:ext cx="7340118" cy="639762"/>
          </a:xfrm>
        </p:spPr>
        <p:txBody>
          <a:bodyPr/>
          <a:lstStyle/>
          <a:p>
            <a:r>
              <a:rPr lang="ru-RU" b="0" dirty="0" smtClean="0"/>
              <a:t>   Иллюстрации к рассказу «Конь с розовой гривой»</a:t>
            </a:r>
            <a:endParaRPr lang="ru-RU" b="0" dirty="0"/>
          </a:p>
        </p:txBody>
      </p:sp>
      <p:pic>
        <p:nvPicPr>
          <p:cNvPr id="21506" name="Picture 2" descr="рассказ конь с розовой грив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0" y="2127868"/>
            <a:ext cx="3669804" cy="417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1508" name="Picture 4" descr="литература конь с розовой гривой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 bwMode="auto">
          <a:xfrm>
            <a:off x="5220072" y="2122110"/>
            <a:ext cx="3001106" cy="421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009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1 september\Owl\Owl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525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4025" y="404813"/>
            <a:ext cx="8229600" cy="791939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altLang="ru-RU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75103"/>
              </p:ext>
            </p:extLst>
          </p:nvPr>
        </p:nvGraphicFramePr>
        <p:xfrm>
          <a:off x="4067944" y="1413896"/>
          <a:ext cx="4464492" cy="359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  <a:gridCol w="372041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30000" dirty="0" smtClean="0"/>
                        <a:t> </a:t>
                      </a:r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208">
                <a:tc>
                  <a:txBody>
                    <a:bodyPr/>
                    <a:lstStyle/>
                    <a:p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8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</a:t>
                      </a:r>
                      <a:endParaRPr lang="ru-RU" sz="28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 bwMode="auto">
          <a:xfrm>
            <a:off x="676403" y="1052736"/>
            <a:ext cx="3391541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1.</a:t>
            </a:r>
            <a:r>
              <a:rPr lang="ru-RU" altLang="ru-RU" sz="2400" spc="-3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Как называла </a:t>
            </a:r>
            <a:r>
              <a:rPr lang="ru-RU" altLang="ru-RU" sz="24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Левонтьиха</a:t>
            </a: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бабушку?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2.	Как  называлось село, в котором жил герой рассказа?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3.	Что рвали дети в чужом  огороде?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4.	Берестяная корзина с тугой крышкой. </a:t>
            </a:r>
          </a:p>
          <a:p>
            <a:pPr marL="457200" indent="-457200" algn="just">
              <a:buAutoNum type="arabicPeriod" startAt="5"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Где уснул герой, боясь зайти в дом? 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5"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Ягода, которую собирали дети.  </a:t>
            </a:r>
          </a:p>
          <a:p>
            <a:pPr marL="457200" indent="-457200" algn="just">
              <a:buAutoNum type="arabicPeriod" startAt="5"/>
            </a:pP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186474" y="5445224"/>
            <a:ext cx="42478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7.	Пойманная ребятами рыба. </a:t>
            </a:r>
          </a:p>
        </p:txBody>
      </p:sp>
    </p:spTree>
    <p:extLst>
      <p:ext uri="{BB962C8B-B14F-4D97-AF65-F5344CB8AC3E}">
        <p14:creationId xmlns:p14="http://schemas.microsoft.com/office/powerpoint/2010/main" val="1723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1 september\Owl\Owl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525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404813"/>
            <a:ext cx="8229600" cy="791939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altLang="ru-RU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76403" y="1052736"/>
            <a:ext cx="3391541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1.</a:t>
            </a:r>
            <a:r>
              <a:rPr lang="ru-RU" altLang="ru-RU" sz="2400" spc="-3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Как называла </a:t>
            </a:r>
            <a:r>
              <a:rPr lang="ru-RU" altLang="ru-RU" sz="24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Левонтьиха</a:t>
            </a: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бабушку?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2.	Как  называлось село, в котором жил герой рассказа?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3.	Что рвали дети в чужом  огороде? </a:t>
            </a: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4.	Берестяная корзина с тугой крышкой </a:t>
            </a:r>
          </a:p>
          <a:p>
            <a:pPr marL="457200" indent="-457200" algn="just">
              <a:buAutoNum type="arabicPeriod" startAt="5"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Где уснул герой, боясь зайти в дом? 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5"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Ягода, которую собирали дети  </a:t>
            </a:r>
          </a:p>
          <a:p>
            <a:pPr marL="457200" indent="-457200" algn="just">
              <a:buAutoNum type="arabicPeriod" startAt="5"/>
            </a:pPr>
            <a:endParaRPr lang="ru-RU" alt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186474" y="5445224"/>
            <a:ext cx="42478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7.	Пойманная ребятами рыба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64" y="1412776"/>
            <a:ext cx="4487045" cy="3548180"/>
          </a:xfrm>
        </p:spPr>
      </p:pic>
      <p:sp>
        <p:nvSpPr>
          <p:cNvPr id="6" name="Прямоугольник 5"/>
          <p:cNvSpPr/>
          <p:nvPr/>
        </p:nvSpPr>
        <p:spPr>
          <a:xfrm>
            <a:off x="4755047" y="1388632"/>
            <a:ext cx="1584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У М 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1022" y="1973407"/>
            <a:ext cx="2773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В  С Я  Н  К 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8033" y="2457675"/>
            <a:ext cx="1152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 У  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9831" y="2941943"/>
            <a:ext cx="2260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  У  Е С  О 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8863" y="3411940"/>
            <a:ext cx="2951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Л А Д  О В К 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281" y="3920351"/>
            <a:ext cx="3316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Е М Л  Я Н  И К 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4971" y="4400325"/>
            <a:ext cx="1470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  Л Е Ц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Owl</Template>
  <TotalTime>149</TotalTime>
  <Words>227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Monotype Corsiva</vt:lpstr>
      <vt:lpstr>Тема Office</vt:lpstr>
      <vt:lpstr>Астафьев В.П.</vt:lpstr>
      <vt:lpstr>Виктор Петрович Астафьев</vt:lpstr>
      <vt:lpstr>Село Овсянка</vt:lpstr>
      <vt:lpstr>Семья и друзья</vt:lpstr>
      <vt:lpstr>Словарная работа</vt:lpstr>
      <vt:lpstr>«Конь с розовой гривой»</vt:lpstr>
      <vt:lpstr>«Конь с розовой гривой»</vt:lpstr>
      <vt:lpstr>Кроссворд</vt:lpstr>
      <vt:lpstr>Кроссворд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Астафьев В.П.</dc:title>
  <dc:creator>Оля</dc:creator>
  <dc:description>freeppt.ru - Презентации по культуре и искусству. Шаблоны PowerPoint</dc:description>
  <cp:lastModifiedBy>Оля</cp:lastModifiedBy>
  <cp:revision>18</cp:revision>
  <dcterms:created xsi:type="dcterms:W3CDTF">2015-10-06T15:46:30Z</dcterms:created>
  <dcterms:modified xsi:type="dcterms:W3CDTF">2015-10-06T18:20:48Z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000800d0050000000000010243100207f9000400038000</vt:lpwstr>
  </property>
</Properties>
</file>