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1" r:id="rId4"/>
    <p:sldId id="260" r:id="rId5"/>
    <p:sldId id="262" r:id="rId6"/>
    <p:sldId id="267" r:id="rId7"/>
    <p:sldId id="256" r:id="rId8"/>
    <p:sldId id="257" r:id="rId9"/>
    <p:sldId id="258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8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69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9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31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07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54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11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2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6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06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83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9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99530"/>
            <a:ext cx="822960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21088"/>
            <a:ext cx="2160240" cy="210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4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Домашнее задание: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Параграф 16 (14), 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                       упр. 101 (85).</a:t>
            </a:r>
          </a:p>
          <a:p>
            <a:r>
              <a:rPr lang="ru-RU" sz="4800" dirty="0" smtClean="0"/>
              <a:t>Подготовиться к пересдаче словарных слов.</a:t>
            </a:r>
            <a:endParaRPr lang="ru-RU" sz="4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98" y="4678511"/>
            <a:ext cx="18224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20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07300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320" y="260648"/>
            <a:ext cx="1800200" cy="178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3" y="3789040"/>
            <a:ext cx="9144000" cy="280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8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57808"/>
            <a:ext cx="662473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Дайте характеристику предложения.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По узкой тропинке, которая извивается между скал, мы поднимаемся на площадку.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3920" y="4725144"/>
            <a:ext cx="856895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Замените придаточное предложение причастным оборотом.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Запишите, П.О. графически обозначьте.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Picture 3" descr="C:\Documents and Settings\Admin.ADMIN-E69F5F781\Рабочий стол\междометие\целеполага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94903">
            <a:off x="450342" y="238196"/>
            <a:ext cx="2123728" cy="19075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824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80527" y="-171400"/>
            <a:ext cx="9324527" cy="17862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	</a:t>
            </a:r>
            <a:r>
              <a:rPr lang="ru-RU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Изучение  нового  материала</a:t>
            </a:r>
            <a:endParaRPr lang="ru-RU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1" y="1628800"/>
            <a:ext cx="881705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7544" y="4941168"/>
            <a:ext cx="3946288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Одева</a:t>
            </a:r>
            <a:r>
              <a:rPr lang="ru-RU" sz="2000" b="1" dirty="0" smtClean="0">
                <a:solidFill>
                  <a:srgbClr val="FF0000"/>
                </a:solidFill>
              </a:rPr>
              <a:t>ющ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ая</a:t>
            </a:r>
            <a:r>
              <a:rPr lang="ru-RU" sz="2000" dirty="0" smtClean="0">
                <a:solidFill>
                  <a:srgbClr val="002060"/>
                </a:solidFill>
              </a:rPr>
              <a:t> – действительное причастие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5846542"/>
            <a:ext cx="3946288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F79646">
                    <a:lumMod val="50000"/>
                  </a:srgbClr>
                </a:solidFill>
              </a:rPr>
              <a:t>Одева</a:t>
            </a:r>
            <a:r>
              <a:rPr lang="ru-RU" sz="2000" b="1" dirty="0" smtClean="0">
                <a:solidFill>
                  <a:srgbClr val="FF0000"/>
                </a:solidFill>
              </a:rPr>
              <a:t>ем</a:t>
            </a:r>
            <a:r>
              <a:rPr lang="ru-RU" sz="2000" b="1" dirty="0" smtClean="0">
                <a:solidFill>
                  <a:srgbClr val="F79646">
                    <a:lumMod val="50000"/>
                  </a:srgbClr>
                </a:solidFill>
              </a:rPr>
              <a:t>ый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страдательное </a:t>
            </a:r>
            <a:r>
              <a:rPr lang="ru-RU" sz="2000" dirty="0">
                <a:solidFill>
                  <a:srgbClr val="002060"/>
                </a:solidFill>
              </a:rPr>
              <a:t>причастие</a:t>
            </a:r>
          </a:p>
        </p:txBody>
      </p:sp>
    </p:spTree>
    <p:extLst>
      <p:ext uri="{BB962C8B-B14F-4D97-AF65-F5344CB8AC3E}">
        <p14:creationId xmlns:p14="http://schemas.microsoft.com/office/powerpoint/2010/main" val="99615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Суффиксы причастий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619388"/>
              </p:ext>
            </p:extLst>
          </p:nvPr>
        </p:nvGraphicFramePr>
        <p:xfrm>
          <a:off x="457200" y="1609724"/>
          <a:ext cx="8147248" cy="4771603"/>
        </p:xfrm>
        <a:graphic>
          <a:graphicData uri="http://schemas.openxmlformats.org/drawingml/2006/table">
            <a:tbl>
              <a:tblPr firstRow="1" bandRow="1"/>
              <a:tblGrid>
                <a:gridCol w="4073624"/>
                <a:gridCol w="4073624"/>
              </a:tblGrid>
              <a:tr h="10647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Действительные причастия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L="80433" marR="804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Страдательные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причастия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80433" marR="804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74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-</a:t>
                      </a:r>
                      <a:r>
                        <a:rPr lang="ru-RU" sz="2800" dirty="0" err="1" smtClean="0"/>
                        <a:t>ущ</a:t>
                      </a:r>
                      <a:r>
                        <a:rPr lang="ru-RU" sz="2800" dirty="0" smtClean="0"/>
                        <a:t>-, -</a:t>
                      </a:r>
                      <a:r>
                        <a:rPr lang="ru-RU" sz="2800" dirty="0" err="1" smtClean="0"/>
                        <a:t>ющ</a:t>
                      </a:r>
                      <a:r>
                        <a:rPr lang="ru-RU" sz="2800" dirty="0" smtClean="0"/>
                        <a:t>-, -</a:t>
                      </a:r>
                      <a:r>
                        <a:rPr lang="ru-RU" sz="2800" dirty="0" err="1" smtClean="0"/>
                        <a:t>ащ</a:t>
                      </a:r>
                      <a:r>
                        <a:rPr lang="ru-RU" sz="2800" dirty="0" smtClean="0"/>
                        <a:t>-, -</a:t>
                      </a:r>
                      <a:r>
                        <a:rPr lang="ru-RU" sz="2800" dirty="0" err="1" smtClean="0"/>
                        <a:t>ящ</a:t>
                      </a:r>
                      <a:r>
                        <a:rPr lang="ru-RU" sz="2800" dirty="0" smtClean="0"/>
                        <a:t>-, </a:t>
                      </a:r>
                      <a:endParaRPr lang="ru-RU" dirty="0"/>
                    </a:p>
                  </a:txBody>
                  <a:tcPr marL="80433" marR="804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2800" dirty="0" smtClean="0"/>
                        <a:t>-</a:t>
                      </a:r>
                      <a:r>
                        <a:rPr lang="ru-RU" sz="2800" dirty="0" err="1" smtClean="0"/>
                        <a:t>ом</a:t>
                      </a:r>
                      <a:r>
                        <a:rPr lang="ru-RU" sz="2800" dirty="0" smtClean="0"/>
                        <a:t>-, -ем-, -им-,</a:t>
                      </a:r>
                      <a:endParaRPr lang="ru-RU" sz="2800" dirty="0"/>
                    </a:p>
                  </a:txBody>
                  <a:tcPr marL="80433" marR="804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32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ru-RU" sz="2400" dirty="0" smtClean="0"/>
                    </a:p>
                    <a:p>
                      <a:pPr algn="ctr"/>
                      <a:r>
                        <a:rPr lang="ru-RU" sz="2800" dirty="0" smtClean="0"/>
                        <a:t>-</a:t>
                      </a:r>
                      <a:r>
                        <a:rPr lang="ru-RU" sz="2800" dirty="0" err="1" smtClean="0"/>
                        <a:t>вш</a:t>
                      </a:r>
                      <a:r>
                        <a:rPr lang="ru-RU" sz="2800" dirty="0" smtClean="0"/>
                        <a:t>-,  -</a:t>
                      </a:r>
                      <a:r>
                        <a:rPr lang="ru-RU" sz="2800" dirty="0" err="1" smtClean="0"/>
                        <a:t>ш</a:t>
                      </a:r>
                      <a:r>
                        <a:rPr lang="ru-RU" sz="2800" dirty="0" smtClean="0"/>
                        <a:t>-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80433" marR="804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2800" dirty="0" smtClean="0"/>
                        <a:t>-</a:t>
                      </a:r>
                      <a:r>
                        <a:rPr lang="ru-RU" sz="2800" dirty="0" err="1" smtClean="0"/>
                        <a:t>енн</a:t>
                      </a:r>
                      <a:r>
                        <a:rPr lang="ru-RU" sz="2800" dirty="0" smtClean="0"/>
                        <a:t>-, -</a:t>
                      </a:r>
                      <a:r>
                        <a:rPr lang="ru-RU" sz="2800" dirty="0" err="1" smtClean="0"/>
                        <a:t>ённ</a:t>
                      </a:r>
                      <a:r>
                        <a:rPr lang="ru-RU" sz="2800" dirty="0" smtClean="0"/>
                        <a:t>-, -</a:t>
                      </a:r>
                      <a:r>
                        <a:rPr lang="ru-RU" sz="2800" dirty="0" err="1" smtClean="0"/>
                        <a:t>нн</a:t>
                      </a:r>
                      <a:r>
                        <a:rPr lang="ru-RU" sz="2800" dirty="0" smtClean="0"/>
                        <a:t>-, -т-</a:t>
                      </a:r>
                      <a:endParaRPr lang="ru-RU" sz="2800" dirty="0"/>
                    </a:p>
                  </a:txBody>
                  <a:tcPr marL="80433" marR="804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7" y="1628800"/>
            <a:ext cx="9032883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Проверочная работа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97" y="764704"/>
            <a:ext cx="871296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себя!</a:t>
            </a: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Documents and Settings\Admin.ADMIN-E69F5F781\Рабочий стол\междометие\0_70870_e67cab54_X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77072"/>
            <a:ext cx="2686050" cy="2581275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9615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87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Итоги урока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Picture 4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8674" y="4797152"/>
            <a:ext cx="1821888" cy="17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2060848"/>
            <a:ext cx="8229600" cy="3589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Что нового узнали на уроке?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Какой вид работы был интересен?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4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Какое задание вызвало затруднение?</a:t>
            </a:r>
            <a:endParaRPr lang="ru-RU" sz="4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Monotype Corsiva</vt:lpstr>
      <vt:lpstr>Trebuchet MS</vt:lpstr>
      <vt:lpstr>Тема Office</vt:lpstr>
      <vt:lpstr>1_Тема Office</vt:lpstr>
      <vt:lpstr>Презентация PowerPoint</vt:lpstr>
      <vt:lpstr>Презентация PowerPoint</vt:lpstr>
      <vt:lpstr>Дайте характеристику предложения.</vt:lpstr>
      <vt:lpstr> Изучение  нового  материала</vt:lpstr>
      <vt:lpstr>Суффиксы причастий</vt:lpstr>
      <vt:lpstr>Презентация PowerPoint</vt:lpstr>
      <vt:lpstr>Презентация PowerPoint</vt:lpstr>
      <vt:lpstr>Проверь себя!</vt:lpstr>
      <vt:lpstr>Итоги урока</vt:lpstr>
      <vt:lpstr>Домашнее задание: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</cp:lastModifiedBy>
  <cp:revision>13</cp:revision>
  <dcterms:created xsi:type="dcterms:W3CDTF">2015-10-04T14:27:34Z</dcterms:created>
  <dcterms:modified xsi:type="dcterms:W3CDTF">2017-11-17T04:29:16Z</dcterms:modified>
</cp:coreProperties>
</file>